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75" d="100"/>
          <a:sy n="75" d="100"/>
        </p:scale>
        <p:origin x="6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475F-EC79-43A7-B1C8-AA64E75EFCFE}" type="datetimeFigureOut">
              <a:rPr lang="de-DE" smtClean="0"/>
              <a:t>03.12.2019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49D1-3E7C-4D75-90E5-9AFE8CD65C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3965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475F-EC79-43A7-B1C8-AA64E75EFCFE}" type="datetimeFigureOut">
              <a:rPr lang="de-DE" smtClean="0"/>
              <a:t>03.12.2019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49D1-3E7C-4D75-90E5-9AFE8CD65C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379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475F-EC79-43A7-B1C8-AA64E75EFCFE}" type="datetimeFigureOut">
              <a:rPr lang="de-DE" smtClean="0"/>
              <a:t>03.12.2019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49D1-3E7C-4D75-90E5-9AFE8CD65C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293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475F-EC79-43A7-B1C8-AA64E75EFCFE}" type="datetimeFigureOut">
              <a:rPr lang="de-DE" smtClean="0"/>
              <a:t>03.12.2019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49D1-3E7C-4D75-90E5-9AFE8CD65C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3612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475F-EC79-43A7-B1C8-AA64E75EFCFE}" type="datetimeFigureOut">
              <a:rPr lang="de-DE" smtClean="0"/>
              <a:t>03.12.2019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49D1-3E7C-4D75-90E5-9AFE8CD65C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2654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475F-EC79-43A7-B1C8-AA64E75EFCFE}" type="datetimeFigureOut">
              <a:rPr lang="de-DE" smtClean="0"/>
              <a:t>03.12.2019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49D1-3E7C-4D75-90E5-9AFE8CD65C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599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475F-EC79-43A7-B1C8-AA64E75EFCFE}" type="datetimeFigureOut">
              <a:rPr lang="de-DE" smtClean="0"/>
              <a:t>03.12.2019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49D1-3E7C-4D75-90E5-9AFE8CD65C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5940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475F-EC79-43A7-B1C8-AA64E75EFCFE}" type="datetimeFigureOut">
              <a:rPr lang="de-DE" smtClean="0"/>
              <a:t>03.12.2019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49D1-3E7C-4D75-90E5-9AFE8CD65C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0616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475F-EC79-43A7-B1C8-AA64E75EFCFE}" type="datetimeFigureOut">
              <a:rPr lang="de-DE" smtClean="0"/>
              <a:t>03.12.2019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49D1-3E7C-4D75-90E5-9AFE8CD65C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8480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475F-EC79-43A7-B1C8-AA64E75EFCFE}" type="datetimeFigureOut">
              <a:rPr lang="de-DE" smtClean="0"/>
              <a:t>03.12.2019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49D1-3E7C-4D75-90E5-9AFE8CD65C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7189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475F-EC79-43A7-B1C8-AA64E75EFCFE}" type="datetimeFigureOut">
              <a:rPr lang="de-DE" smtClean="0"/>
              <a:t>03.12.2019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49D1-3E7C-4D75-90E5-9AFE8CD65C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7668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2475F-EC79-43A7-B1C8-AA64E75EFCFE}" type="datetimeFigureOut">
              <a:rPr lang="de-DE" smtClean="0"/>
              <a:t>03.12.2019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A49D1-3E7C-4D75-90E5-9AFE8CD65C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565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63612"/>
          </a:xfrm>
        </p:spPr>
        <p:txBody>
          <a:bodyPr/>
          <a:lstStyle/>
          <a:p>
            <a:r>
              <a:rPr lang="de-DE" dirty="0" smtClean="0"/>
              <a:t>WiN Forum Blockdiek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97527" y="2200274"/>
            <a:ext cx="9746673" cy="3639417"/>
          </a:xfrm>
        </p:spPr>
        <p:txBody>
          <a:bodyPr>
            <a:normAutofit/>
          </a:bodyPr>
          <a:lstStyle/>
          <a:p>
            <a:r>
              <a:rPr lang="de-DE" dirty="0" smtClean="0"/>
              <a:t>5.Dezember 2019</a:t>
            </a:r>
          </a:p>
          <a:p>
            <a:endParaRPr lang="de-DE" dirty="0"/>
          </a:p>
          <a:p>
            <a:r>
              <a:rPr lang="de-DE" sz="3200" dirty="0" smtClean="0"/>
              <a:t>Neue Ideen für den Jugendspielplatz Mülheimer Straße</a:t>
            </a:r>
          </a:p>
          <a:p>
            <a:r>
              <a:rPr lang="de-DE" sz="3200" dirty="0" smtClean="0"/>
              <a:t>Antragstellungen </a:t>
            </a:r>
            <a:r>
              <a:rPr lang="de-DE" sz="3200" dirty="0" err="1" smtClean="0"/>
              <a:t>WiN</a:t>
            </a:r>
            <a:r>
              <a:rPr lang="de-DE" sz="3200" dirty="0" smtClean="0"/>
              <a:t> </a:t>
            </a:r>
            <a:r>
              <a:rPr lang="de-DE" sz="3200" dirty="0" err="1" smtClean="0"/>
              <a:t>Blockdiek</a:t>
            </a:r>
            <a:endParaRPr lang="de-DE" sz="3200" dirty="0" smtClean="0"/>
          </a:p>
          <a:p>
            <a:r>
              <a:rPr lang="de-DE" sz="3200" dirty="0" smtClean="0"/>
              <a:t>LOS </a:t>
            </a:r>
            <a:r>
              <a:rPr lang="de-DE" sz="3200" dirty="0" err="1" smtClean="0"/>
              <a:t>Blockdiek</a:t>
            </a:r>
            <a:endParaRPr lang="de-DE" sz="3200" dirty="0" smtClean="0"/>
          </a:p>
          <a:p>
            <a:r>
              <a:rPr lang="de-DE" sz="3200" dirty="0" smtClean="0"/>
              <a:t>Aktuelles / Anliegen</a:t>
            </a:r>
          </a:p>
        </p:txBody>
      </p:sp>
    </p:spTree>
    <p:extLst>
      <p:ext uri="{BB962C8B-B14F-4D97-AF65-F5344CB8AC3E}">
        <p14:creationId xmlns:p14="http://schemas.microsoft.com/office/powerpoint/2010/main" val="1019380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WiN</a:t>
            </a:r>
            <a:r>
              <a:rPr lang="de-DE" dirty="0" smtClean="0"/>
              <a:t> </a:t>
            </a:r>
            <a:r>
              <a:rPr lang="de-DE" dirty="0" err="1" smtClean="0"/>
              <a:t>Blockdiek</a:t>
            </a:r>
            <a:r>
              <a:rPr lang="de-DE" dirty="0" smtClean="0"/>
              <a:t> 2020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2673" y="1825625"/>
            <a:ext cx="10751127" cy="4351338"/>
          </a:xfrm>
        </p:spPr>
        <p:txBody>
          <a:bodyPr>
            <a:normAutofit fontScale="85000" lnSpcReduction="20000"/>
          </a:bodyPr>
          <a:lstStyle/>
          <a:p>
            <a:r>
              <a:rPr lang="de-DE" dirty="0" smtClean="0"/>
              <a:t>20.000 € </a:t>
            </a:r>
            <a:r>
              <a:rPr lang="de-DE" dirty="0" err="1" smtClean="0"/>
              <a:t>WiN</a:t>
            </a:r>
            <a:r>
              <a:rPr lang="de-DE" dirty="0" smtClean="0"/>
              <a:t> Quartiersmanager    ( 9,7 Stunden pro Woche )</a:t>
            </a:r>
          </a:p>
          <a:p>
            <a:r>
              <a:rPr lang="de-DE" dirty="0" smtClean="0"/>
              <a:t>35.000 € </a:t>
            </a:r>
            <a:r>
              <a:rPr lang="de-DE" dirty="0" err="1" smtClean="0"/>
              <a:t>WiN</a:t>
            </a:r>
            <a:r>
              <a:rPr lang="de-DE" dirty="0" smtClean="0"/>
              <a:t> – Mittel flankiertes </a:t>
            </a:r>
            <a:r>
              <a:rPr lang="de-DE" dirty="0" err="1" smtClean="0"/>
              <a:t>WiN</a:t>
            </a:r>
            <a:r>
              <a:rPr lang="de-DE" dirty="0" smtClean="0"/>
              <a:t>-Gebiet</a:t>
            </a:r>
          </a:p>
          <a:p>
            <a:r>
              <a:rPr lang="de-DE" dirty="0" smtClean="0"/>
              <a:t>= 55.000 € Gesamtsumme unverändert dank </a:t>
            </a:r>
            <a:r>
              <a:rPr lang="de-DE" smtClean="0"/>
              <a:t>fehlender HH-Beschlüsse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Arbeitsvorlage I  (aus den </a:t>
            </a:r>
            <a:r>
              <a:rPr lang="de-DE" dirty="0" err="1" smtClean="0"/>
              <a:t>WiN</a:t>
            </a:r>
            <a:r>
              <a:rPr lang="de-DE" dirty="0" smtClean="0"/>
              <a:t>-Ressorts) Reduzierung auf 25% ( aktuell 33% ) = 38.000 €</a:t>
            </a:r>
          </a:p>
          <a:p>
            <a:endParaRPr lang="de-DE" dirty="0"/>
          </a:p>
          <a:p>
            <a:r>
              <a:rPr lang="de-DE" dirty="0" smtClean="0"/>
              <a:t>Arbeitsvorlage II  (aus </a:t>
            </a:r>
            <a:r>
              <a:rPr lang="de-DE" dirty="0" err="1" smtClean="0"/>
              <a:t>Blockdiek</a:t>
            </a:r>
            <a:r>
              <a:rPr lang="de-DE" dirty="0" smtClean="0"/>
              <a:t>) Aufnahme in neuen Finanzierungsweg „Lebendige Quartiere – Unterstützung für Quartierszentren: Herausnahme der Betriebskosten aus </a:t>
            </a:r>
            <a:r>
              <a:rPr lang="de-DE" dirty="0" err="1" smtClean="0"/>
              <a:t>WiN</a:t>
            </a:r>
            <a:r>
              <a:rPr lang="de-DE" dirty="0" smtClean="0"/>
              <a:t> und Verlagerung hierher für 6 Schlüsselprojekte in Höhe von 40.000,-€</a:t>
            </a:r>
          </a:p>
          <a:p>
            <a:r>
              <a:rPr lang="de-DE" dirty="0" smtClean="0"/>
              <a:t>Schlüsselprojekte: Mütterzentrum, Kulturtreff, Jugendtreff,  Kulturaula ( $$$ ) </a:t>
            </a:r>
            <a:r>
              <a:rPr lang="de-DE" dirty="0" err="1" smtClean="0"/>
              <a:t>Cafe</a:t>
            </a:r>
            <a:r>
              <a:rPr lang="de-DE" dirty="0" smtClean="0"/>
              <a:t> Blocksberg, Quartiersbildungszentrum ( kein $$$ ), Koordination durch </a:t>
            </a:r>
            <a:r>
              <a:rPr lang="de-DE" dirty="0" err="1" smtClean="0"/>
              <a:t>WiN</a:t>
            </a:r>
            <a:r>
              <a:rPr lang="de-DE" dirty="0" smtClean="0"/>
              <a:t> QM solange vorhanden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4515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6809" y="166255"/>
            <a:ext cx="2213264" cy="6276109"/>
          </a:xfrm>
        </p:spPr>
        <p:txBody>
          <a:bodyPr/>
          <a:lstStyle/>
          <a:p>
            <a:r>
              <a:rPr lang="de-DE" sz="3200" dirty="0" smtClean="0"/>
              <a:t>Übersicht </a:t>
            </a:r>
            <a:r>
              <a:rPr lang="de-DE" sz="3200" dirty="0" err="1" smtClean="0"/>
              <a:t>WiN</a:t>
            </a:r>
            <a:r>
              <a:rPr lang="de-DE" sz="3200" dirty="0" smtClean="0"/>
              <a:t> </a:t>
            </a:r>
            <a:r>
              <a:rPr lang="de-DE" sz="3200" dirty="0" err="1" smtClean="0"/>
              <a:t>Blockdiek</a:t>
            </a:r>
            <a:r>
              <a:rPr lang="de-DE" sz="3200" dirty="0" smtClean="0"/>
              <a:t> 2020</a:t>
            </a:r>
            <a:br>
              <a:rPr lang="de-DE" sz="32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>Stand 5.12.2019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1363260"/>
              </p:ext>
            </p:extLst>
          </p:nvPr>
        </p:nvGraphicFramePr>
        <p:xfrm>
          <a:off x="2722419" y="127657"/>
          <a:ext cx="9331036" cy="6300195"/>
        </p:xfrm>
        <a:graphic>
          <a:graphicData uri="http://schemas.openxmlformats.org/drawingml/2006/table">
            <a:tbl>
              <a:tblPr/>
              <a:tblGrid>
                <a:gridCol w="1350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9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2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094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3369"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WiN Blockdiek 2020</a:t>
                      </a:r>
                    </a:p>
                  </a:txBody>
                  <a:tcPr marL="4935" marR="4935" marT="4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695"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35" marR="4935" marT="49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solidFill>
                            <a:srgbClr val="548235"/>
                          </a:solidFill>
                          <a:effectLst/>
                          <a:latin typeface="Calibri"/>
                        </a:rPr>
                        <a:t>Eingang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Beträge 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638"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35" marR="4935" marT="49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Senator für Umwelt, Bau, Verkehr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beantragt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rgbClr val="548235"/>
                          </a:solidFill>
                          <a:effectLst/>
                          <a:latin typeface="Calibri"/>
                        </a:rPr>
                        <a:t>                34.500,00 € </a:t>
                      </a:r>
                      <a:r>
                        <a:rPr lang="de-DE" sz="1000" b="1" i="0" u="none" strike="noStrike" dirty="0" smtClean="0">
                          <a:solidFill>
                            <a:srgbClr val="548235"/>
                          </a:solidFill>
                          <a:effectLst/>
                          <a:latin typeface="Calibri"/>
                        </a:rPr>
                        <a:t>        excl. Verwaltungspauschale</a:t>
                      </a:r>
                      <a:endParaRPr lang="de-DE" sz="1000" b="1" i="0" u="none" strike="noStrike" dirty="0">
                        <a:solidFill>
                          <a:srgbClr val="548235"/>
                        </a:solidFill>
                        <a:effectLst/>
                        <a:latin typeface="Calibri"/>
                      </a:endParaRP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638"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35" marR="4935" marT="49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Spende Gewoba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zugesagt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solidFill>
                            <a:srgbClr val="548235"/>
                          </a:solidFill>
                          <a:effectLst/>
                          <a:latin typeface="Calibri"/>
                        </a:rPr>
                        <a:t>                  5.000,00 € 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638"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35" marR="4935" marT="49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Spende Objektentwicklung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zugesagt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solidFill>
                            <a:srgbClr val="548235"/>
                          </a:solidFill>
                          <a:effectLst/>
                          <a:latin typeface="Calibri"/>
                        </a:rPr>
                        <a:t>                  2.000,00 € 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638"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35" marR="4935" marT="49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Übertrag 2018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solidFill>
                            <a:srgbClr val="548235"/>
                          </a:solidFill>
                          <a:effectLst/>
                          <a:latin typeface="Calibri"/>
                        </a:rPr>
                        <a:t>                               -   € 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638"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35" marR="4935" marT="49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Summe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solidFill>
                            <a:srgbClr val="548235"/>
                          </a:solidFill>
                          <a:effectLst/>
                          <a:latin typeface="Calibri"/>
                        </a:rPr>
                        <a:t>                41.500,00 € 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86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Bewilligte Projekte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8695"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Datum Antrag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Antragsteller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Projekt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Summe 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739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05.12.2019</a:t>
                      </a:r>
                    </a:p>
                  </a:txBody>
                  <a:tcPr marL="4935" marR="4935" marT="4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DEVA</a:t>
                      </a:r>
                    </a:p>
                  </a:txBody>
                  <a:tcPr marL="4935" marR="4935" marT="4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Betriebskostenzuschuss bis 6´20 u 2 Kurse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7.063,64 € 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863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incl Chor Gesang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720,00 € 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863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incl Tanz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720,00 € 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863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incl Hausmeister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600,00 € 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863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Ankündigungen Sommer 2020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5.023,64 € 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608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5.12.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Jugendtreff</a:t>
                      </a:r>
                    </a:p>
                  </a:txBody>
                  <a:tcPr marL="4935" marR="4935" marT="4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Medienpädagogische Arbeit im Jugendtreff Blockdiek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7.556,42 € 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8638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5.12.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Mütterzentrum Bl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Betriebskostenzuschuss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6.700,00 € 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713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5.12.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Tanzgruppe Saphir        S. Bitsukowa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Zuschuss Kauf Röcke</a:t>
                      </a:r>
                    </a:p>
                  </a:txBody>
                  <a:tcPr marL="4935" marR="4935" marT="4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350,00 € 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7391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5.12.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PC Treff K.Kedzierski</a:t>
                      </a:r>
                    </a:p>
                  </a:txBody>
                  <a:tcPr marL="4935" marR="4935" marT="4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PC-Treff Aufwandsentschädigung</a:t>
                      </a:r>
                    </a:p>
                  </a:txBody>
                  <a:tcPr marL="4935" marR="4935" marT="4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400,00 € 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8638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5.12.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Mütterzentrum Bl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Orientalischer Tanz 1-6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950,00 € 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8638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Nähkurse 1-6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419,02 € 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8638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Nähen für die Osterzeit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324,00 € 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8638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Anleitung Müttercafe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767,97 € 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7391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Anleitung Müttercafe am Dienstag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1.268,82 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8638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Baby-Club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540,00 € 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7391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5.12.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Ankündigungen Sommer 2020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8638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Ferienprogramm Sahlenburg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600,00 € 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8638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Ferienprogramm Thüle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1.110,00 € 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8638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Ferienprogramm Kreativangebot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1.000,00 € 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8638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Somerfest Kids in Action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200,00 € 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8638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Orientalischer Tanz 8-12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570,00 € 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9869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9869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9869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8638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Summe 5.12.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Projekte und Betriebskosten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34.843,51 € 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8638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Restbetrag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6.656,49 € </a:t>
                      </a:r>
                    </a:p>
                  </a:txBody>
                  <a:tcPr marL="4935" marR="4935" marT="49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6205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338</Words>
  <Application>Microsoft Office PowerPoint</Application>
  <PresentationFormat>Breitbild</PresentationFormat>
  <Paragraphs>143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WiN Forum Blockdiek</vt:lpstr>
      <vt:lpstr>WiN Blockdiek 2020</vt:lpstr>
      <vt:lpstr>Übersicht WiN Blockdiek 2020  Stand 5.12.2019 </vt:lpstr>
    </vt:vector>
  </TitlesOfParts>
  <Company>Hans-Wendt-Stiftung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 Forum Blockdiek</dc:title>
  <dc:creator>Kunold, Stefan</dc:creator>
  <cp:lastModifiedBy>Grünewald, Markus (SOZIALES)</cp:lastModifiedBy>
  <cp:revision>5</cp:revision>
  <cp:lastPrinted>2019-12-03T11:34:04Z</cp:lastPrinted>
  <dcterms:created xsi:type="dcterms:W3CDTF">2019-03-14T14:11:01Z</dcterms:created>
  <dcterms:modified xsi:type="dcterms:W3CDTF">2019-12-03T12:00:37Z</dcterms:modified>
</cp:coreProperties>
</file>